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1" r:id="rId2"/>
    <p:sldId id="262" r:id="rId3"/>
    <p:sldId id="263" r:id="rId4"/>
    <p:sldId id="276" r:id="rId5"/>
    <p:sldId id="278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F3A4-1CB6-4192-8332-7C39624698A6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F757-D941-43D0-A442-ABF9F081830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501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Заглавие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Контейнер за 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Контейнер за долния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7" name="Право съединение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2" name="Контейнер за съдържани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4" name="Контейнер за съдържани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аво съединение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Контейнер за съдържани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1" name="Заглавие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Боевете при Плевен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РУСКО-ТУРСКАТА ВОЙНА</a:t>
            </a:r>
          </a:p>
        </p:txBody>
      </p:sp>
      <p:pic>
        <p:nvPicPr>
          <p:cNvPr id="4" name="Картина 3" descr="Резултат с изображение за битката при плеве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048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Боевете при Стара Загора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РУСКО-ТУРСКАТА ВОЙНА</a:t>
            </a:r>
          </a:p>
        </p:txBody>
      </p:sp>
      <p:pic>
        <p:nvPicPr>
          <p:cNvPr id="4" name="Картина 3" descr="Резултат с изображение за битката при стара заго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69674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6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Боевете при Шипка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РУСКО-ТУРСКАТА ВОЙНА</a:t>
            </a:r>
          </a:p>
        </p:txBody>
      </p:sp>
      <p:pic>
        <p:nvPicPr>
          <p:cNvPr id="4" name="Картина 3" descr="Свързано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0080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Освобождението на София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РУСКО – ТУРСКАТА ВОЙНА</a:t>
            </a:r>
            <a:endParaRPr lang="bg-BG" dirty="0"/>
          </a:p>
        </p:txBody>
      </p:sp>
      <p:pic>
        <p:nvPicPr>
          <p:cNvPr id="5" name="Картина 4" descr="&quot;Посрещането на генерал Гурко в София&quot; - 1953г, художник Димитър Гюдженов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76875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Освобождението на Хасково от Г. Лозе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38437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Освобождението на Хасково</a:t>
            </a:r>
            <a:endParaRPr lang="bg-BG" dirty="0"/>
          </a:p>
        </p:txBody>
      </p:sp>
      <p:pic>
        <p:nvPicPr>
          <p:cNvPr id="5" name="Картина 4" descr="Освобождението на Хасково от Хр. Форе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600400" cy="3338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Хартия">
  <a:themeElements>
    <a:clrScheme name="Харти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Харти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Харти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498</TotalTime>
  <Words>26</Words>
  <Application>Microsoft Office PowerPoint</Application>
  <PresentationFormat>Презентация на цял екран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Хартия</vt:lpstr>
      <vt:lpstr>РУСКО-ТУРСКАТА ВОЙНА</vt:lpstr>
      <vt:lpstr>РУСКО-ТУРСКАТА ВОЙНА</vt:lpstr>
      <vt:lpstr>РУСКО-ТУРСКАТА ВОЙНА</vt:lpstr>
      <vt:lpstr>РУСКО – ТУРСКАТА ВОЙНА</vt:lpstr>
      <vt:lpstr>Освобождението на Хасково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ХЕРОДОТ</dc:title>
  <dc:creator>User</dc:creator>
  <cp:lastModifiedBy>User</cp:lastModifiedBy>
  <cp:revision>38</cp:revision>
  <dcterms:created xsi:type="dcterms:W3CDTF">2018-01-29T11:35:53Z</dcterms:created>
  <dcterms:modified xsi:type="dcterms:W3CDTF">2021-03-01T11:28:35Z</dcterms:modified>
</cp:coreProperties>
</file>